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303" r:id="rId2"/>
    <p:sldId id="257" r:id="rId3"/>
    <p:sldId id="302" r:id="rId4"/>
    <p:sldId id="306" r:id="rId5"/>
    <p:sldId id="289" r:id="rId6"/>
    <p:sldId id="295" r:id="rId7"/>
    <p:sldId id="259" r:id="rId8"/>
    <p:sldId id="278" r:id="rId9"/>
    <p:sldId id="290" r:id="rId10"/>
    <p:sldId id="273" r:id="rId11"/>
    <p:sldId id="271" r:id="rId12"/>
    <p:sldId id="292" r:id="rId13"/>
    <p:sldId id="293" r:id="rId14"/>
    <p:sldId id="266" r:id="rId15"/>
    <p:sldId id="294" r:id="rId16"/>
    <p:sldId id="281" r:id="rId17"/>
    <p:sldId id="288" r:id="rId18"/>
    <p:sldId id="299" r:id="rId19"/>
    <p:sldId id="300" r:id="rId20"/>
    <p:sldId id="304" r:id="rId21"/>
    <p:sldId id="262" r:id="rId22"/>
    <p:sldId id="26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842"/>
    <a:srgbClr val="00FFCC"/>
    <a:srgbClr val="F5FBD1"/>
    <a:srgbClr val="F3FAD2"/>
    <a:srgbClr val="F4F5CB"/>
    <a:srgbClr val="FDD1FB"/>
    <a:srgbClr val="EB85DF"/>
    <a:srgbClr val="B2B2B2"/>
    <a:srgbClr val="C8C9B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624" autoAdjust="0"/>
  </p:normalViewPr>
  <p:slideViewPr>
    <p:cSldViewPr>
      <p:cViewPr>
        <p:scale>
          <a:sx n="70" d="100"/>
          <a:sy n="7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8264E-1762-430F-8ADD-99015351D5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2AAD9-A1EB-417C-AB5C-FED553850A80}">
      <dgm:prSet phldrT="[Text]"/>
      <dgm:spPr>
        <a:solidFill>
          <a:srgbClr val="00FFCC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টিস্যু</a:t>
          </a:r>
          <a:endParaRPr lang="en-US" dirty="0" smtClean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কালচার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AEF73B-FCD5-477F-8160-AD93E448FC70}" type="parTrans" cxnId="{8E79BA09-B6EF-47FF-9BDC-9DEA2B262744}">
      <dgm:prSet/>
      <dgm:spPr/>
      <dgm:t>
        <a:bodyPr/>
        <a:lstStyle/>
        <a:p>
          <a:endParaRPr lang="en-US"/>
        </a:p>
      </dgm:t>
    </dgm:pt>
    <dgm:pt modelId="{F918B963-B84F-4CA5-A608-7CB234BB0A9F}" type="sibTrans" cxnId="{8E79BA09-B6EF-47FF-9BDC-9DEA2B262744}">
      <dgm:prSet/>
      <dgm:spPr/>
      <dgm:t>
        <a:bodyPr/>
        <a:lstStyle/>
        <a:p>
          <a:endParaRPr lang="en-US"/>
        </a:p>
      </dgm:t>
    </dgm:pt>
    <dgm:pt modelId="{A5159005-CD24-44CE-B2A0-92C422736DE3}">
      <dgm:prSet phldrT="[Text]" custT="1"/>
      <dgm:spPr>
        <a:solidFill>
          <a:srgbClr val="F4F5CB"/>
        </a:solidFill>
        <a:ln>
          <a:solidFill>
            <a:srgbClr val="002060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মাতৃ</a:t>
          </a:r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উদ্ভিদ</a:t>
          </a:r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নির্বাচন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9E8C90-F58F-4692-ACBB-FD42A9C6531A}" type="parTrans" cxnId="{DB0284A0-14DE-49F0-B0E5-7E4D4539FBBC}">
      <dgm:prSet/>
      <dgm:spPr/>
      <dgm:t>
        <a:bodyPr/>
        <a:lstStyle/>
        <a:p>
          <a:endParaRPr lang="en-US"/>
        </a:p>
      </dgm:t>
    </dgm:pt>
    <dgm:pt modelId="{9F2FA19F-2B4C-4208-BE5C-0C60070246E1}" type="sibTrans" cxnId="{DB0284A0-14DE-49F0-B0E5-7E4D4539FBBC}">
      <dgm:prSet/>
      <dgm:spPr/>
      <dgm:t>
        <a:bodyPr/>
        <a:lstStyle/>
        <a:p>
          <a:endParaRPr lang="en-US"/>
        </a:p>
      </dgm:t>
    </dgm:pt>
    <dgm:pt modelId="{83AF0917-A8F6-4444-B384-03EFC3600EF1}">
      <dgm:prSet phldrT="[Text]" custT="1"/>
      <dgm:spPr>
        <a:solidFill>
          <a:srgbClr val="EB85D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আবাদ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তৈরি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8EE019-A9DD-44FB-9370-2CD00B221BA8}" type="parTrans" cxnId="{B27EDF2A-A6AD-43EE-8481-55876B8A303C}">
      <dgm:prSet/>
      <dgm:spPr/>
      <dgm:t>
        <a:bodyPr/>
        <a:lstStyle/>
        <a:p>
          <a:endParaRPr lang="en-US"/>
        </a:p>
      </dgm:t>
    </dgm:pt>
    <dgm:pt modelId="{EDB0D7DA-93B4-4778-A231-350BCAAC2653}" type="sibTrans" cxnId="{B27EDF2A-A6AD-43EE-8481-55876B8A303C}">
      <dgm:prSet/>
      <dgm:spPr/>
      <dgm:t>
        <a:bodyPr/>
        <a:lstStyle/>
        <a:p>
          <a:endParaRPr lang="en-US"/>
        </a:p>
      </dgm:t>
    </dgm:pt>
    <dgm:pt modelId="{43FF5645-F066-4B9B-BF7B-B7540E95C15B}">
      <dgm:prSet/>
      <dgm:spPr>
        <a:solidFill>
          <a:srgbClr val="FF99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মূল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উৎপাদক</a:t>
          </a:r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38D8D4-787C-4FC6-9038-19FC93B09D93}" type="parTrans" cxnId="{9DD7A75D-4533-453B-AF0C-4A9645E257A7}">
      <dgm:prSet/>
      <dgm:spPr/>
      <dgm:t>
        <a:bodyPr/>
        <a:lstStyle/>
        <a:p>
          <a:endParaRPr lang="en-US"/>
        </a:p>
      </dgm:t>
    </dgm:pt>
    <dgm:pt modelId="{2135B746-6C38-4812-BC3A-51F8FA6B6607}" type="sibTrans" cxnId="{9DD7A75D-4533-453B-AF0C-4A9645E257A7}">
      <dgm:prSet/>
      <dgm:spPr/>
      <dgm:t>
        <a:bodyPr/>
        <a:lstStyle/>
        <a:p>
          <a:endParaRPr lang="en-US"/>
        </a:p>
      </dgm:t>
    </dgm:pt>
    <dgm:pt modelId="{F24FE253-6FC9-458A-ABC5-14125313C056}">
      <dgm:prSet custT="1"/>
      <dgm:spPr>
        <a:solidFill>
          <a:srgbClr val="FFCC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মাঠ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পর্যায়ে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A6730C-66FE-4955-B1CB-7E8B2B054833}" type="parTrans" cxnId="{926F3F62-C7AF-4D96-B725-0CCC87EEA8BC}">
      <dgm:prSet/>
      <dgm:spPr/>
      <dgm:t>
        <a:bodyPr/>
        <a:lstStyle/>
        <a:p>
          <a:endParaRPr lang="en-US"/>
        </a:p>
      </dgm:t>
    </dgm:pt>
    <dgm:pt modelId="{E7953459-1225-4E44-AB25-BD8480329212}" type="sibTrans" cxnId="{926F3F62-C7AF-4D96-B725-0CCC87EEA8BC}">
      <dgm:prSet/>
      <dgm:spPr/>
      <dgm:t>
        <a:bodyPr/>
        <a:lstStyle/>
        <a:p>
          <a:endParaRPr lang="en-US"/>
        </a:p>
      </dgm:t>
    </dgm:pt>
    <dgm:pt modelId="{67596E5D-39A1-42CF-A6B8-7E06F8C2EEFE}">
      <dgm:prSet/>
      <dgm:spPr>
        <a:solidFill>
          <a:srgbClr val="92D050"/>
        </a:solidFill>
        <a:ln>
          <a:solidFill>
            <a:srgbClr val="7030A0"/>
          </a:solidFill>
        </a:ln>
      </dgm:spPr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জীবাণু মুক্ত আবাদ প্রতিষ্ঠা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0DB8D88-91AD-4AD1-9C36-1EC3881A8C4D}" type="parTrans" cxnId="{A30FB65C-BF53-49DB-96C2-FFDC74FA308E}">
      <dgm:prSet/>
      <dgm:spPr/>
      <dgm:t>
        <a:bodyPr/>
        <a:lstStyle/>
        <a:p>
          <a:endParaRPr lang="en-US"/>
        </a:p>
      </dgm:t>
    </dgm:pt>
    <dgm:pt modelId="{53BEFCF4-0BA6-40FD-BC01-9F774E3596DE}" type="sibTrans" cxnId="{A30FB65C-BF53-49DB-96C2-FFDC74FA308E}">
      <dgm:prSet/>
      <dgm:spPr/>
      <dgm:t>
        <a:bodyPr/>
        <a:lstStyle/>
        <a:p>
          <a:endParaRPr lang="en-US"/>
        </a:p>
      </dgm:t>
    </dgm:pt>
    <dgm:pt modelId="{69BA5F6E-01F9-4877-B4BB-E1C59B605788}" type="pres">
      <dgm:prSet presAssocID="{F8F8264E-1762-430F-8ADD-99015351D5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3A7E3-28CD-4192-8A52-8DABCFB7071E}" type="pres">
      <dgm:prSet presAssocID="{E102AAD9-A1EB-417C-AB5C-FED553850A80}" presName="centerShape" presStyleLbl="node0" presStyleIdx="0" presStyleCnt="1" custLinFactNeighborX="694" custLinFactNeighborY="-1114"/>
      <dgm:spPr/>
      <dgm:t>
        <a:bodyPr/>
        <a:lstStyle/>
        <a:p>
          <a:endParaRPr lang="en-US"/>
        </a:p>
      </dgm:t>
    </dgm:pt>
    <dgm:pt modelId="{0BE438D0-01E3-4394-97CE-7A00719BCEC6}" type="pres">
      <dgm:prSet presAssocID="{D29E8C90-F58F-4692-ACBB-FD42A9C6531A}" presName="Name9" presStyleLbl="parChTrans1D2" presStyleIdx="0" presStyleCnt="5"/>
      <dgm:spPr/>
      <dgm:t>
        <a:bodyPr/>
        <a:lstStyle/>
        <a:p>
          <a:endParaRPr lang="en-US"/>
        </a:p>
      </dgm:t>
    </dgm:pt>
    <dgm:pt modelId="{40D84A25-5EA5-4235-8BC4-F048E3635994}" type="pres">
      <dgm:prSet presAssocID="{D29E8C90-F58F-4692-ACBB-FD42A9C6531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20AD75B-02E2-423B-9FDA-B071B2C126C8}" type="pres">
      <dgm:prSet presAssocID="{A5159005-CD24-44CE-B2A0-92C422736DE3}" presName="node" presStyleLbl="node1" presStyleIdx="0" presStyleCnt="5" custRadScaleRad="101174" custRadScaleInc="-3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BA05B-1FF3-46D4-B639-37EA0F12C96C}" type="pres">
      <dgm:prSet presAssocID="{268EE019-A9DD-44FB-9370-2CD00B221BA8}" presName="Name9" presStyleLbl="parChTrans1D2" presStyleIdx="1" presStyleCnt="5"/>
      <dgm:spPr/>
      <dgm:t>
        <a:bodyPr/>
        <a:lstStyle/>
        <a:p>
          <a:endParaRPr lang="en-US"/>
        </a:p>
      </dgm:t>
    </dgm:pt>
    <dgm:pt modelId="{672F48F0-DEBC-4D95-ADFE-E558F2162F09}" type="pres">
      <dgm:prSet presAssocID="{268EE019-A9DD-44FB-9370-2CD00B221BA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0F90AA0-B2F0-45F8-83A6-CBEDACDBDAD0}" type="pres">
      <dgm:prSet presAssocID="{83AF0917-A8F6-4444-B384-03EFC3600EF1}" presName="node" presStyleLbl="node1" presStyleIdx="1" presStyleCnt="5" custScaleY="97275" custRadScaleRad="101769" custRadScaleInc="-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3E9F-D0A4-4F8D-8C37-858C6F99173E}" type="pres">
      <dgm:prSet presAssocID="{D0DB8D88-91AD-4AD1-9C36-1EC3881A8C4D}" presName="Name9" presStyleLbl="parChTrans1D2" presStyleIdx="2" presStyleCnt="5"/>
      <dgm:spPr/>
      <dgm:t>
        <a:bodyPr/>
        <a:lstStyle/>
        <a:p>
          <a:endParaRPr lang="en-US"/>
        </a:p>
      </dgm:t>
    </dgm:pt>
    <dgm:pt modelId="{F76BC9C4-AB6A-49BF-9DFE-1B26DADA3AC8}" type="pres">
      <dgm:prSet presAssocID="{D0DB8D88-91AD-4AD1-9C36-1EC3881A8C4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626AAAD-56C6-4224-BF4A-C000DDB43C8D}" type="pres">
      <dgm:prSet presAssocID="{67596E5D-39A1-42CF-A6B8-7E06F8C2EE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EE75-DA64-4328-A1DC-3FC99B5AFA83}" type="pres">
      <dgm:prSet presAssocID="{9838D8D4-787C-4FC6-9038-19FC93B09D93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C92943-CAC3-41CE-9C89-011E2AA60253}" type="pres">
      <dgm:prSet presAssocID="{9838D8D4-787C-4FC6-9038-19FC93B09D9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E96A23-8DB1-45BC-A5BA-BE35C89999E9}" type="pres">
      <dgm:prSet presAssocID="{43FF5645-F066-4B9B-BF7B-B7540E95C15B}" presName="node" presStyleLbl="node1" presStyleIdx="3" presStyleCnt="5" custRadScaleRad="97050" custRadScaleInc="-6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41D7-B408-4B78-9FB2-FFDDAF44290B}" type="pres">
      <dgm:prSet presAssocID="{FEA6730C-66FE-4955-B1CB-7E8B2B054833}" presName="Name9" presStyleLbl="parChTrans1D2" presStyleIdx="4" presStyleCnt="5"/>
      <dgm:spPr/>
      <dgm:t>
        <a:bodyPr/>
        <a:lstStyle/>
        <a:p>
          <a:endParaRPr lang="en-US"/>
        </a:p>
      </dgm:t>
    </dgm:pt>
    <dgm:pt modelId="{BBC5CAB6-4E10-48B7-9D5E-700C30504D3A}" type="pres">
      <dgm:prSet presAssocID="{FEA6730C-66FE-4955-B1CB-7E8B2B05483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BC6C744-019E-4A59-B60F-E75811F8E3FD}" type="pres">
      <dgm:prSet presAssocID="{F24FE253-6FC9-458A-ABC5-14125313C0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9FF0E9-E44E-4F8F-8BBA-AE62AC6E9D1A}" type="presOf" srcId="{9838D8D4-787C-4FC6-9038-19FC93B09D93}" destId="{3FC92943-CAC3-41CE-9C89-011E2AA60253}" srcOrd="1" destOrd="0" presId="urn:microsoft.com/office/officeart/2005/8/layout/radial1"/>
    <dgm:cxn modelId="{DB0284A0-14DE-49F0-B0E5-7E4D4539FBBC}" srcId="{E102AAD9-A1EB-417C-AB5C-FED553850A80}" destId="{A5159005-CD24-44CE-B2A0-92C422736DE3}" srcOrd="0" destOrd="0" parTransId="{D29E8C90-F58F-4692-ACBB-FD42A9C6531A}" sibTransId="{9F2FA19F-2B4C-4208-BE5C-0C60070246E1}"/>
    <dgm:cxn modelId="{2839ED60-C6F9-4695-B015-2FC28DAB5350}" type="presOf" srcId="{D29E8C90-F58F-4692-ACBB-FD42A9C6531A}" destId="{0BE438D0-01E3-4394-97CE-7A00719BCEC6}" srcOrd="0" destOrd="0" presId="urn:microsoft.com/office/officeart/2005/8/layout/radial1"/>
    <dgm:cxn modelId="{6D71004F-BAD4-4322-95A4-4DACCFF83094}" type="presOf" srcId="{FEA6730C-66FE-4955-B1CB-7E8B2B054833}" destId="{AA8E41D7-B408-4B78-9FB2-FFDDAF44290B}" srcOrd="0" destOrd="0" presId="urn:microsoft.com/office/officeart/2005/8/layout/radial1"/>
    <dgm:cxn modelId="{FBBD1A6A-9162-4FBE-B50A-C9B7C84CFCDF}" type="presOf" srcId="{E102AAD9-A1EB-417C-AB5C-FED553850A80}" destId="{F023A7E3-28CD-4192-8A52-8DABCFB7071E}" srcOrd="0" destOrd="0" presId="urn:microsoft.com/office/officeart/2005/8/layout/radial1"/>
    <dgm:cxn modelId="{A5D1344E-E6B5-4384-AE3D-E87B4EA279C1}" type="presOf" srcId="{268EE019-A9DD-44FB-9370-2CD00B221BA8}" destId="{672F48F0-DEBC-4D95-ADFE-E558F2162F09}" srcOrd="1" destOrd="0" presId="urn:microsoft.com/office/officeart/2005/8/layout/radial1"/>
    <dgm:cxn modelId="{9DD7A75D-4533-453B-AF0C-4A9645E257A7}" srcId="{E102AAD9-A1EB-417C-AB5C-FED553850A80}" destId="{43FF5645-F066-4B9B-BF7B-B7540E95C15B}" srcOrd="3" destOrd="0" parTransId="{9838D8D4-787C-4FC6-9038-19FC93B09D93}" sibTransId="{2135B746-6C38-4812-BC3A-51F8FA6B6607}"/>
    <dgm:cxn modelId="{B27EDF2A-A6AD-43EE-8481-55876B8A303C}" srcId="{E102AAD9-A1EB-417C-AB5C-FED553850A80}" destId="{83AF0917-A8F6-4444-B384-03EFC3600EF1}" srcOrd="1" destOrd="0" parTransId="{268EE019-A9DD-44FB-9370-2CD00B221BA8}" sibTransId="{EDB0D7DA-93B4-4778-A231-350BCAAC2653}"/>
    <dgm:cxn modelId="{1F56DC36-60F9-41E7-BA38-5FFCE6068A59}" type="presOf" srcId="{D29E8C90-F58F-4692-ACBB-FD42A9C6531A}" destId="{40D84A25-5EA5-4235-8BC4-F048E3635994}" srcOrd="1" destOrd="0" presId="urn:microsoft.com/office/officeart/2005/8/layout/radial1"/>
    <dgm:cxn modelId="{3C604A01-835E-4491-98DA-CC36B3DD602A}" type="presOf" srcId="{43FF5645-F066-4B9B-BF7B-B7540E95C15B}" destId="{3AE96A23-8DB1-45BC-A5BA-BE35C89999E9}" srcOrd="0" destOrd="0" presId="urn:microsoft.com/office/officeart/2005/8/layout/radial1"/>
    <dgm:cxn modelId="{8E79BA09-B6EF-47FF-9BDC-9DEA2B262744}" srcId="{F8F8264E-1762-430F-8ADD-99015351D58D}" destId="{E102AAD9-A1EB-417C-AB5C-FED553850A80}" srcOrd="0" destOrd="0" parTransId="{F9AEF73B-FCD5-477F-8160-AD93E448FC70}" sibTransId="{F918B963-B84F-4CA5-A608-7CB234BB0A9F}"/>
    <dgm:cxn modelId="{DEA656E5-4B9A-452B-908C-6B74057C7D3B}" type="presOf" srcId="{F24FE253-6FC9-458A-ABC5-14125313C056}" destId="{2BC6C744-019E-4A59-B60F-E75811F8E3FD}" srcOrd="0" destOrd="0" presId="urn:microsoft.com/office/officeart/2005/8/layout/radial1"/>
    <dgm:cxn modelId="{8B06B387-3660-42F7-A26F-E40EC6BCB8B3}" type="presOf" srcId="{9838D8D4-787C-4FC6-9038-19FC93B09D93}" destId="{6447EE75-DA64-4328-A1DC-3FC99B5AFA83}" srcOrd="0" destOrd="0" presId="urn:microsoft.com/office/officeart/2005/8/layout/radial1"/>
    <dgm:cxn modelId="{926F3F62-C7AF-4D96-B725-0CCC87EEA8BC}" srcId="{E102AAD9-A1EB-417C-AB5C-FED553850A80}" destId="{F24FE253-6FC9-458A-ABC5-14125313C056}" srcOrd="4" destOrd="0" parTransId="{FEA6730C-66FE-4955-B1CB-7E8B2B054833}" sibTransId="{E7953459-1225-4E44-AB25-BD8480329212}"/>
    <dgm:cxn modelId="{E5910EB9-2A6B-4A92-B4EC-3831400AF0A9}" type="presOf" srcId="{67596E5D-39A1-42CF-A6B8-7E06F8C2EEFE}" destId="{8626AAAD-56C6-4224-BF4A-C000DDB43C8D}" srcOrd="0" destOrd="0" presId="urn:microsoft.com/office/officeart/2005/8/layout/radial1"/>
    <dgm:cxn modelId="{F31AC2EA-79BC-419E-A477-20F52DC5B2BB}" type="presOf" srcId="{F8F8264E-1762-430F-8ADD-99015351D58D}" destId="{69BA5F6E-01F9-4877-B4BB-E1C59B605788}" srcOrd="0" destOrd="0" presId="urn:microsoft.com/office/officeart/2005/8/layout/radial1"/>
    <dgm:cxn modelId="{781FDDE8-0C76-4440-B386-2B8D80AF8983}" type="presOf" srcId="{D0DB8D88-91AD-4AD1-9C36-1EC3881A8C4D}" destId="{842C3E9F-D0A4-4F8D-8C37-858C6F99173E}" srcOrd="0" destOrd="0" presId="urn:microsoft.com/office/officeart/2005/8/layout/radial1"/>
    <dgm:cxn modelId="{A30FB65C-BF53-49DB-96C2-FFDC74FA308E}" srcId="{E102AAD9-A1EB-417C-AB5C-FED553850A80}" destId="{67596E5D-39A1-42CF-A6B8-7E06F8C2EEFE}" srcOrd="2" destOrd="0" parTransId="{D0DB8D88-91AD-4AD1-9C36-1EC3881A8C4D}" sibTransId="{53BEFCF4-0BA6-40FD-BC01-9F774E3596DE}"/>
    <dgm:cxn modelId="{A86DFCF2-81B4-4D13-A8DA-BC9D450E2AFB}" type="presOf" srcId="{FEA6730C-66FE-4955-B1CB-7E8B2B054833}" destId="{BBC5CAB6-4E10-48B7-9D5E-700C30504D3A}" srcOrd="1" destOrd="0" presId="urn:microsoft.com/office/officeart/2005/8/layout/radial1"/>
    <dgm:cxn modelId="{983C3887-2195-4BB3-8BDB-29FBE4707195}" type="presOf" srcId="{D0DB8D88-91AD-4AD1-9C36-1EC3881A8C4D}" destId="{F76BC9C4-AB6A-49BF-9DFE-1B26DADA3AC8}" srcOrd="1" destOrd="0" presId="urn:microsoft.com/office/officeart/2005/8/layout/radial1"/>
    <dgm:cxn modelId="{01BC831C-9010-4662-A04D-6A182BE7FB33}" type="presOf" srcId="{268EE019-A9DD-44FB-9370-2CD00B221BA8}" destId="{B52BA05B-1FF3-46D4-B639-37EA0F12C96C}" srcOrd="0" destOrd="0" presId="urn:microsoft.com/office/officeart/2005/8/layout/radial1"/>
    <dgm:cxn modelId="{6F0F1EC3-71BD-49DC-9199-3D43EEC55ADA}" type="presOf" srcId="{83AF0917-A8F6-4444-B384-03EFC3600EF1}" destId="{B0F90AA0-B2F0-45F8-83A6-CBEDACDBDAD0}" srcOrd="0" destOrd="0" presId="urn:microsoft.com/office/officeart/2005/8/layout/radial1"/>
    <dgm:cxn modelId="{60000B8F-8F4D-4E4C-89C2-2B39C40E0194}" type="presOf" srcId="{A5159005-CD24-44CE-B2A0-92C422736DE3}" destId="{C20AD75B-02E2-423B-9FDA-B071B2C126C8}" srcOrd="0" destOrd="0" presId="urn:microsoft.com/office/officeart/2005/8/layout/radial1"/>
    <dgm:cxn modelId="{6941B06A-BBF6-4B04-9E8D-420B51C65A0B}" type="presParOf" srcId="{69BA5F6E-01F9-4877-B4BB-E1C59B605788}" destId="{F023A7E3-28CD-4192-8A52-8DABCFB7071E}" srcOrd="0" destOrd="0" presId="urn:microsoft.com/office/officeart/2005/8/layout/radial1"/>
    <dgm:cxn modelId="{D5E47309-FDD5-4F33-9C1C-5808CDF27E7C}" type="presParOf" srcId="{69BA5F6E-01F9-4877-B4BB-E1C59B605788}" destId="{0BE438D0-01E3-4394-97CE-7A00719BCEC6}" srcOrd="1" destOrd="0" presId="urn:microsoft.com/office/officeart/2005/8/layout/radial1"/>
    <dgm:cxn modelId="{76758506-7193-47AE-A769-F5959DD1F65D}" type="presParOf" srcId="{0BE438D0-01E3-4394-97CE-7A00719BCEC6}" destId="{40D84A25-5EA5-4235-8BC4-F048E3635994}" srcOrd="0" destOrd="0" presId="urn:microsoft.com/office/officeart/2005/8/layout/radial1"/>
    <dgm:cxn modelId="{B64E82BE-B2C9-4675-ABB2-2FF40C6311E7}" type="presParOf" srcId="{69BA5F6E-01F9-4877-B4BB-E1C59B605788}" destId="{C20AD75B-02E2-423B-9FDA-B071B2C126C8}" srcOrd="2" destOrd="0" presId="urn:microsoft.com/office/officeart/2005/8/layout/radial1"/>
    <dgm:cxn modelId="{09527419-1958-41E3-BE11-04AB66639164}" type="presParOf" srcId="{69BA5F6E-01F9-4877-B4BB-E1C59B605788}" destId="{B52BA05B-1FF3-46D4-B639-37EA0F12C96C}" srcOrd="3" destOrd="0" presId="urn:microsoft.com/office/officeart/2005/8/layout/radial1"/>
    <dgm:cxn modelId="{04EA78AE-45A9-458B-80C6-DBFE32C3F1F0}" type="presParOf" srcId="{B52BA05B-1FF3-46D4-B639-37EA0F12C96C}" destId="{672F48F0-DEBC-4D95-ADFE-E558F2162F09}" srcOrd="0" destOrd="0" presId="urn:microsoft.com/office/officeart/2005/8/layout/radial1"/>
    <dgm:cxn modelId="{B0ADBB1D-2C02-4F18-B860-A4101965587B}" type="presParOf" srcId="{69BA5F6E-01F9-4877-B4BB-E1C59B605788}" destId="{B0F90AA0-B2F0-45F8-83A6-CBEDACDBDAD0}" srcOrd="4" destOrd="0" presId="urn:microsoft.com/office/officeart/2005/8/layout/radial1"/>
    <dgm:cxn modelId="{2CDF2681-C08A-427E-B1B6-FA72D6F0DFA9}" type="presParOf" srcId="{69BA5F6E-01F9-4877-B4BB-E1C59B605788}" destId="{842C3E9F-D0A4-4F8D-8C37-858C6F99173E}" srcOrd="5" destOrd="0" presId="urn:microsoft.com/office/officeart/2005/8/layout/radial1"/>
    <dgm:cxn modelId="{339FAE73-8EAC-4DC8-A04F-37E2B3E7E5C9}" type="presParOf" srcId="{842C3E9F-D0A4-4F8D-8C37-858C6F99173E}" destId="{F76BC9C4-AB6A-49BF-9DFE-1B26DADA3AC8}" srcOrd="0" destOrd="0" presId="urn:microsoft.com/office/officeart/2005/8/layout/radial1"/>
    <dgm:cxn modelId="{11237B94-E3F6-4500-BD7A-A39B2370543C}" type="presParOf" srcId="{69BA5F6E-01F9-4877-B4BB-E1C59B605788}" destId="{8626AAAD-56C6-4224-BF4A-C000DDB43C8D}" srcOrd="6" destOrd="0" presId="urn:microsoft.com/office/officeart/2005/8/layout/radial1"/>
    <dgm:cxn modelId="{069C62B0-D488-4BA2-B5A5-E9F5DE9CEA32}" type="presParOf" srcId="{69BA5F6E-01F9-4877-B4BB-E1C59B605788}" destId="{6447EE75-DA64-4328-A1DC-3FC99B5AFA83}" srcOrd="7" destOrd="0" presId="urn:microsoft.com/office/officeart/2005/8/layout/radial1"/>
    <dgm:cxn modelId="{B1A0E48A-207B-4B1E-8D87-C136E2BCD96D}" type="presParOf" srcId="{6447EE75-DA64-4328-A1DC-3FC99B5AFA83}" destId="{3FC92943-CAC3-41CE-9C89-011E2AA60253}" srcOrd="0" destOrd="0" presId="urn:microsoft.com/office/officeart/2005/8/layout/radial1"/>
    <dgm:cxn modelId="{99876938-2118-4C1D-B299-09D57E229100}" type="presParOf" srcId="{69BA5F6E-01F9-4877-B4BB-E1C59B605788}" destId="{3AE96A23-8DB1-45BC-A5BA-BE35C89999E9}" srcOrd="8" destOrd="0" presId="urn:microsoft.com/office/officeart/2005/8/layout/radial1"/>
    <dgm:cxn modelId="{07B837CC-2E17-4410-8265-3F8E0E86F449}" type="presParOf" srcId="{69BA5F6E-01F9-4877-B4BB-E1C59B605788}" destId="{AA8E41D7-B408-4B78-9FB2-FFDDAF44290B}" srcOrd="9" destOrd="0" presId="urn:microsoft.com/office/officeart/2005/8/layout/radial1"/>
    <dgm:cxn modelId="{6E2AE239-7019-4478-866D-DAD9F7534EF9}" type="presParOf" srcId="{AA8E41D7-B408-4B78-9FB2-FFDDAF44290B}" destId="{BBC5CAB6-4E10-48B7-9D5E-700C30504D3A}" srcOrd="0" destOrd="0" presId="urn:microsoft.com/office/officeart/2005/8/layout/radial1"/>
    <dgm:cxn modelId="{C87686DB-2B8A-4933-92E0-BC4B2266C2EA}" type="presParOf" srcId="{69BA5F6E-01F9-4877-B4BB-E1C59B605788}" destId="{2BC6C744-019E-4A59-B60F-E75811F8E3F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3A7E3-28CD-4192-8A52-8DABCFB7071E}">
      <dsp:nvSpPr>
        <dsp:cNvPr id="0" name=""/>
        <dsp:cNvSpPr/>
      </dsp:nvSpPr>
      <dsp:spPr>
        <a:xfrm>
          <a:off x="3505181" y="2514624"/>
          <a:ext cx="1976363" cy="1976363"/>
        </a:xfrm>
        <a:prstGeom prst="ellipse">
          <a:avLst/>
        </a:prstGeom>
        <a:solidFill>
          <a:srgbClr val="00FFCC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টিস্যু</a:t>
          </a:r>
          <a:endParaRPr lang="en-US" sz="4000" kern="1200" dirty="0" smtClean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কালচার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94613" y="2804056"/>
        <a:ext cx="1397499" cy="1397499"/>
      </dsp:txXfrm>
    </dsp:sp>
    <dsp:sp modelId="{0BE438D0-01E3-4394-97CE-7A00719BCEC6}">
      <dsp:nvSpPr>
        <dsp:cNvPr id="0" name=""/>
        <dsp:cNvSpPr/>
      </dsp:nvSpPr>
      <dsp:spPr>
        <a:xfrm rot="16080181">
          <a:off x="4179627" y="2225542"/>
          <a:ext cx="539789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39789" y="19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36027" y="2231998"/>
        <a:ext cx="26989" cy="26989"/>
      </dsp:txXfrm>
    </dsp:sp>
    <dsp:sp modelId="{C20AD75B-02E2-423B-9FDA-B071B2C126C8}">
      <dsp:nvSpPr>
        <dsp:cNvPr id="0" name=""/>
        <dsp:cNvSpPr/>
      </dsp:nvSpPr>
      <dsp:spPr>
        <a:xfrm>
          <a:off x="3417500" y="0"/>
          <a:ext cx="1976363" cy="1976363"/>
        </a:xfrm>
        <a:prstGeom prst="ellipse">
          <a:avLst/>
        </a:prstGeom>
        <a:solidFill>
          <a:srgbClr val="F4F5CB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মাতৃ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উদ্ভিদ</a:t>
          </a: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নির্বাচন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6932" y="289432"/>
        <a:ext cx="1397499" cy="1397499"/>
      </dsp:txXfrm>
    </dsp:sp>
    <dsp:sp modelId="{B52BA05B-1FF3-46D4-B639-37EA0F12C96C}">
      <dsp:nvSpPr>
        <dsp:cNvPr id="0" name=""/>
        <dsp:cNvSpPr/>
      </dsp:nvSpPr>
      <dsp:spPr>
        <a:xfrm rot="20524256">
          <a:off x="5419250" y="3087968"/>
          <a:ext cx="589172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9172" y="19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9107" y="3093190"/>
        <a:ext cx="29458" cy="29458"/>
      </dsp:txXfrm>
    </dsp:sp>
    <dsp:sp modelId="{B0F90AA0-B2F0-45F8-83A6-CBEDACDBDAD0}">
      <dsp:nvSpPr>
        <dsp:cNvPr id="0" name=""/>
        <dsp:cNvSpPr/>
      </dsp:nvSpPr>
      <dsp:spPr>
        <a:xfrm>
          <a:off x="5943609" y="1752595"/>
          <a:ext cx="1976363" cy="1922507"/>
        </a:xfrm>
        <a:prstGeom prst="ellipse">
          <a:avLst/>
        </a:prstGeom>
        <a:solidFill>
          <a:srgbClr val="EB85DF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আবাদ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মাধ্যম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তৈরি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233041" y="2034140"/>
        <a:ext cx="1397499" cy="1359417"/>
      </dsp:txXfrm>
    </dsp:sp>
    <dsp:sp modelId="{842C3E9F-D0A4-4F8D-8C37-858C6F99173E}">
      <dsp:nvSpPr>
        <dsp:cNvPr id="0" name=""/>
        <dsp:cNvSpPr/>
      </dsp:nvSpPr>
      <dsp:spPr>
        <a:xfrm rot="3322790">
          <a:off x="4921099" y="4550800"/>
          <a:ext cx="619089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19089" y="19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5166" y="4555274"/>
        <a:ext cx="30954" cy="30954"/>
      </dsp:txXfrm>
    </dsp:sp>
    <dsp:sp modelId="{8626AAAD-56C6-4224-BF4A-C000DDB43C8D}">
      <dsp:nvSpPr>
        <dsp:cNvPr id="0" name=""/>
        <dsp:cNvSpPr/>
      </dsp:nvSpPr>
      <dsp:spPr>
        <a:xfrm>
          <a:off x="4979744" y="4650516"/>
          <a:ext cx="1976363" cy="197636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জীবাণু মুক্ত আবাদ প্রতিষ্ঠা </a:t>
          </a:r>
          <a:endParaRPr lang="en-US" sz="27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269176" y="4939948"/>
        <a:ext cx="1397499" cy="1397499"/>
      </dsp:txXfrm>
    </dsp:sp>
    <dsp:sp modelId="{6447EE75-DA64-4328-A1DC-3FC99B5AFA83}">
      <dsp:nvSpPr>
        <dsp:cNvPr id="0" name=""/>
        <dsp:cNvSpPr/>
      </dsp:nvSpPr>
      <dsp:spPr>
        <a:xfrm rot="7408210">
          <a:off x="3494865" y="4551002"/>
          <a:ext cx="584610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4610" y="19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72555" y="4556338"/>
        <a:ext cx="29230" cy="29230"/>
      </dsp:txXfrm>
    </dsp:sp>
    <dsp:sp modelId="{3AE96A23-8DB1-45BC-A5BA-BE35C89999E9}">
      <dsp:nvSpPr>
        <dsp:cNvPr id="0" name=""/>
        <dsp:cNvSpPr/>
      </dsp:nvSpPr>
      <dsp:spPr>
        <a:xfrm>
          <a:off x="2092797" y="4650919"/>
          <a:ext cx="1976363" cy="1976363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মূল</a:t>
          </a:r>
          <a:r>
            <a:rPr lang="en-US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উৎপাদক</a:t>
          </a:r>
          <a:r>
            <a:rPr lang="en-US" sz="2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7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7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2229" y="4940351"/>
        <a:ext cx="1397499" cy="1397499"/>
      </dsp:txXfrm>
    </dsp:sp>
    <dsp:sp modelId="{AA8E41D7-B408-4B78-9FB2-FFDDAF44290B}">
      <dsp:nvSpPr>
        <dsp:cNvPr id="0" name=""/>
        <dsp:cNvSpPr/>
      </dsp:nvSpPr>
      <dsp:spPr>
        <a:xfrm rot="11792979">
          <a:off x="2948712" y="3114491"/>
          <a:ext cx="610042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10042" y="19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38482" y="3119191"/>
        <a:ext cx="30502" cy="30502"/>
      </dsp:txXfrm>
    </dsp:sp>
    <dsp:sp modelId="{2BC6C744-019E-4A59-B60F-E75811F8E3FD}">
      <dsp:nvSpPr>
        <dsp:cNvPr id="0" name=""/>
        <dsp:cNvSpPr/>
      </dsp:nvSpPr>
      <dsp:spPr>
        <a:xfrm>
          <a:off x="1025922" y="1777896"/>
          <a:ext cx="1976363" cy="1976363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মাঠ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পর্যায়ে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15354" y="2067328"/>
        <a:ext cx="1397499" cy="139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C724-C97E-47CD-A412-90439181F3A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D5196-825B-4BA5-BD79-A51A25FBAA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D5196-825B-4BA5-BD79-A51A25FBAAB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1143000"/>
          </a:xfrm>
          <a:solidFill>
            <a:srgbClr val="FDD1FB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73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flowers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7848600" cy="419100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894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0"/>
          <a:stretch>
            <a:fillRect/>
          </a:stretch>
        </p:blipFill>
        <p:spPr>
          <a:xfrm>
            <a:off x="722086" y="685800"/>
            <a:ext cx="1944914" cy="510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867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 পাতার টিস্যু থেকে কালচার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1" r="61224"/>
          <a:stretch>
            <a:fillRect/>
          </a:stretch>
        </p:blipFill>
        <p:spPr>
          <a:xfrm>
            <a:off x="2608942" y="685801"/>
            <a:ext cx="972458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5" r="38776"/>
          <a:stretch>
            <a:fillRect/>
          </a:stretch>
        </p:blipFill>
        <p:spPr>
          <a:xfrm>
            <a:off x="3470125" y="685800"/>
            <a:ext cx="1863876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4"/>
          <a:stretch>
            <a:fillRect/>
          </a:stretch>
        </p:blipFill>
        <p:spPr>
          <a:xfrm>
            <a:off x="5334000" y="685800"/>
            <a:ext cx="25907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715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আবাদমাধ্যম তৈরি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2438400" y="609600"/>
            <a:ext cx="3901032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clav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162800" cy="4419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5066" y="540240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আবাদমাধ্যম জীবানুমুক্ত করার যন্ত্র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ইনকিউবেটর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ssue-culture-sweet-pot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458200" cy="5391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 উৎপাদক মাধ্যমে স্থানান্তর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3038" y="4592429"/>
            <a:ext cx="228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10600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6096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টবে অসংখ্য চারা রোপন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r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189"/>
            <a:ext cx="8153400" cy="442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867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মাঠ পর্যায়ে চারা স্থানান্তর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838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 নজরে টিস্যু কালচারের ধাপসমূহ </a:t>
            </a:r>
            <a:endParaRPr lang="en-US" sz="4000" u="sng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rcRect r="55000"/>
          <a:stretch>
            <a:fillRect/>
          </a:stretch>
        </p:blipFill>
        <p:spPr>
          <a:xfrm>
            <a:off x="0" y="2133600"/>
            <a:ext cx="4114800" cy="4038600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rcRect l="45000" r="34167"/>
          <a:stretch>
            <a:fillRect/>
          </a:stretch>
        </p:blipFill>
        <p:spPr>
          <a:xfrm>
            <a:off x="4114800" y="2133600"/>
            <a:ext cx="1905000" cy="4038600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/>
          <a:srcRect l="65000" r="14167"/>
          <a:stretch>
            <a:fillRect/>
          </a:stretch>
        </p:blipFill>
        <p:spPr>
          <a:xfrm>
            <a:off x="5943600" y="2133600"/>
            <a:ext cx="1905000" cy="403860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/>
          <a:srcRect l="84167"/>
          <a:stretch>
            <a:fillRect/>
          </a:stretch>
        </p:blipFill>
        <p:spPr>
          <a:xfrm>
            <a:off x="7696200" y="2133600"/>
            <a:ext cx="1447800" cy="4038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2400" y="3810000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467600" y="38100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791200" y="3810000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17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3A7E3-28CD-4192-8A52-8DABCFB7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023A7E3-28CD-4192-8A52-8DABCFB70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E438D0-01E3-4394-97CE-7A00719B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BE438D0-01E3-4394-97CE-7A00719B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AD75B-02E2-423B-9FDA-B071B2C12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20AD75B-02E2-423B-9FDA-B071B2C12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BA05B-1FF3-46D4-B639-37EA0F12C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52BA05B-1FF3-46D4-B639-37EA0F12C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F90AA0-B2F0-45F8-83A6-CBEDACDB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0F90AA0-B2F0-45F8-83A6-CBEDACDBD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C3E9F-D0A4-4F8D-8C37-858C6F991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42C3E9F-D0A4-4F8D-8C37-858C6F991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6AAAD-56C6-4224-BF4A-C000DDB43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8626AAAD-56C6-4224-BF4A-C000DDB43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47EE75-DA64-4328-A1DC-3FC99B5A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447EE75-DA64-4328-A1DC-3FC99B5A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96A23-8DB1-45BC-A5BA-BE35C8999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AE96A23-8DB1-45BC-A5BA-BE35C8999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8E41D7-B408-4B78-9FB2-FFDDAF442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A8E41D7-B408-4B78-9FB2-FFDDAF442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6C744-019E-4A59-B60F-E75811F8E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BC6C744-019E-4A59-B60F-E75811F8E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-pl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7672"/>
            <a:ext cx="3773906" cy="28194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SC_0056_zps830ced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39572"/>
            <a:ext cx="3956977" cy="289560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eem-tree1-600x4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32" y="3854972"/>
            <a:ext cx="3857368" cy="22300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0653" y="356547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কলার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চারার</a:t>
            </a:r>
            <a:r>
              <a:rPr lang="bn-BD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উৎপাদন বৃদ্ধি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3123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কাঠ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বৃক্ষের সংখ্যা বৃদ্ধি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165502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সংখ্যা বৃদ্ধি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01" y="4343400"/>
            <a:ext cx="377390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কালচারের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93" y="555293"/>
            <a:ext cx="2873899" cy="24574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7539cb16655c556905a226b672bd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89" y="3162300"/>
            <a:ext cx="3302000" cy="2476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bd8ed11d836ee2eaf04a07304f6c4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635" y="574343"/>
            <a:ext cx="2786743" cy="2438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ladio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74343"/>
            <a:ext cx="2743200" cy="2438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2176" y="581167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বিভিন্ন প্রকার ফুল ও ফল উৎপাদনকারী  বৃক্ষের সংখ্যা বৃদ্ধি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273280"/>
            <a:ext cx="5029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কালচারের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368205" y="2819400"/>
            <a:ext cx="4648200" cy="33528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রাগিব-উর-রহমান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এখলাছউদ্দিন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রুপগঞ্জ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5257800" y="2814851"/>
            <a:ext cx="3429000" cy="33528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                  বিষয়ঃ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সময়ঃ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০8/০৫/১৬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971801" y="685800"/>
            <a:ext cx="5715000" cy="1828800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Bevel 1"/>
          <p:cNvSpPr/>
          <p:nvPr/>
        </p:nvSpPr>
        <p:spPr>
          <a:xfrm>
            <a:off x="457199" y="685800"/>
            <a:ext cx="2235105" cy="1841595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s://lh6.googleusercontent.com/Dvw_hElPi3ZuHm6nTsus-H_gYsxxrE8FhFJMpeN_PcS40upJ0Z4BDUFzkD3m3cMEYp-KvGNLmSQ"/>
          <p:cNvPicPr/>
          <p:nvPr/>
        </p:nvPicPr>
        <p:blipFill>
          <a:blip r:embed="rId2" cstate="print">
            <a:lum bright="-5000" contrast="25000"/>
          </a:blip>
          <a:srcRect/>
          <a:stretch>
            <a:fillRect/>
          </a:stretch>
        </p:blipFill>
        <p:spPr bwMode="auto">
          <a:xfrm>
            <a:off x="768255" y="948092"/>
            <a:ext cx="1676400" cy="13170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0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4800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দল-1।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টিস্যুকালচার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লাভজনক-ব্যাখ্যা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দল-২।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টিস্যুকালচার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পারে-বিশ্লেষণ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 rot="10800000" flipV="1">
            <a:off x="457200" y="1524000"/>
            <a:ext cx="8077200" cy="5181600"/>
          </a:xfrm>
          <a:prstGeom prst="bevel">
            <a:avLst/>
          </a:prstGeom>
          <a:solidFill>
            <a:srgbClr val="F4F5C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  কী 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কালচারের ধাপগুলো কীকী</a:t>
            </a:r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কালচারের জন্য উদ্ভিদের কোন কোন অংশ ব্যবহার করা হয়?</a:t>
            </a:r>
            <a:endParaRPr lang="en-US" sz="4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57200" y="228600"/>
            <a:ext cx="8077200" cy="1143000"/>
          </a:xfrm>
          <a:prstGeom prst="bevel">
            <a:avLst/>
          </a:prstGeom>
          <a:solidFill>
            <a:srgbClr val="F5F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400" y="460612"/>
            <a:ext cx="6400800" cy="12192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295400" y="2057400"/>
            <a:ext cx="6400800" cy="44958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বাড়ির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কালচা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রের মাধ্যমে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অর্কিড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ফুলের ছোট একটি বাগান তৈরির জন্য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অবলম্বন করবে বর্ণনা কর।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800600" cy="11430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solidFill>
                  <a:srgbClr val="B5E84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00" b="1" dirty="0" smtClean="0">
                <a:solidFill>
                  <a:srgbClr val="B5E84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>
                <a:solidFill>
                  <a:srgbClr val="B5E84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600" b="1" dirty="0">
                <a:solidFill>
                  <a:srgbClr val="B5E842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rgbClr val="B5E842"/>
              </a:solidFill>
            </a:endParaRPr>
          </a:p>
        </p:txBody>
      </p:sp>
      <p:pic>
        <p:nvPicPr>
          <p:cNvPr id="8" name="Content Placeholder 7" descr="Pollen_Flow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0772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encrypted-tbn1.gstatic.com/images?q=tbn:ANd9GcQDtjgC61Ii8XOXz3nVAB6aJ7IX_15RPRPzyy14DykW4jDuT3mHVw"/>
          <p:cNvSpPr>
            <a:spLocks noChangeAspect="1" noChangeArrowheads="1"/>
          </p:cNvSpPr>
          <p:nvPr/>
        </p:nvSpPr>
        <p:spPr bwMode="auto">
          <a:xfrm>
            <a:off x="155575" y="-1790700"/>
            <a:ext cx="4695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https://encrypted-tbn0.gstatic.com/images?q=tbn:ANd9GcTzsJPR7tUgNtK4E9v3BkL-OjW7mXEvq-cMbHSM_1b0b4b-YC2b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2143125" cy="214312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09600"/>
            <a:ext cx="2143125" cy="214312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09600"/>
            <a:ext cx="2143125" cy="214312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33800"/>
            <a:ext cx="2143125" cy="214312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0"/>
            <a:ext cx="2143125" cy="2143125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505200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6096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গাছ থেকে একাধিক গাছ উৎপাদন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533400"/>
            <a:ext cx="7924800" cy="5562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pcs-lot-Free-Shipping-Rustic-Artificial-PVC-Orchid-font-b-Leaf-b-font-font-b-G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657600" cy="3657600"/>
          </a:xfrm>
          <a:prstGeom prst="rect">
            <a:avLst/>
          </a:prstGeom>
        </p:spPr>
      </p:pic>
      <p:sp>
        <p:nvSpPr>
          <p:cNvPr id="24578" name="AutoShape 2" descr="https://encrypted-tbn3.gstatic.com/images?q=tbn:ANd9GcR7zRJ-oZFQf_rAkuD72jtLUrRLRaqPhbOIMa0Zw-u0nylDTtSoMw"/>
          <p:cNvSpPr>
            <a:spLocks noChangeAspect="1" noChangeArrowheads="1"/>
          </p:cNvSpPr>
          <p:nvPr/>
        </p:nvSpPr>
        <p:spPr bwMode="auto">
          <a:xfrm>
            <a:off x="155575" y="-1919288"/>
            <a:ext cx="2676525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vv.png"/>
          <p:cNvPicPr>
            <a:picLocks noChangeAspect="1"/>
          </p:cNvPicPr>
          <p:nvPr/>
        </p:nvPicPr>
        <p:blipFill>
          <a:blip r:embed="rId3"/>
          <a:srcRect l="5073" r="75394" b="25656"/>
          <a:stretch>
            <a:fillRect/>
          </a:stretch>
        </p:blipFill>
        <p:spPr>
          <a:xfrm>
            <a:off x="1219200" y="533400"/>
            <a:ext cx="1524000" cy="3257856"/>
          </a:xfrm>
          <a:prstGeom prst="rect">
            <a:avLst/>
          </a:prstGeom>
        </p:spPr>
      </p:pic>
      <p:pic>
        <p:nvPicPr>
          <p:cNvPr id="7" name="Picture 6" descr="biodisc-cross-section-of-a-lady-s-slipper-cypripedium-monocot-orchid-leaf-lm-x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403" y="4215347"/>
            <a:ext cx="2590800" cy="1944469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800600" y="1776413"/>
            <a:ext cx="762000" cy="3048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263960">
            <a:off x="6531633" y="-94751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114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 চারা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পাতা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6172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0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2914 L 0.5 0.029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ssue2.jpg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53" y="1066800"/>
            <a:ext cx="7772400" cy="44196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3627" y="569273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ল্যাবে অসংখ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6903841.jpg"/>
          <p:cNvPicPr>
            <a:picLocks noChangeAspect="1"/>
          </p:cNvPicPr>
          <p:nvPr/>
        </p:nvPicPr>
        <p:blipFill>
          <a:blip r:embed="rId2"/>
          <a:srcRect r="816"/>
          <a:stretch>
            <a:fillRect/>
          </a:stretch>
        </p:blipFill>
        <p:spPr>
          <a:xfrm>
            <a:off x="304800" y="533400"/>
            <a:ext cx="8382000" cy="5562600"/>
          </a:xfrm>
          <a:prstGeom prst="rect">
            <a:avLst/>
          </a:prstGeom>
          <a:solidFill>
            <a:srgbClr val="00FFCC"/>
          </a:solidFill>
          <a:ln w="57150">
            <a:solidFill>
              <a:schemeClr val="accent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4800" y="2514600"/>
            <a:ext cx="8382000" cy="1066800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 কালচার 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098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কালচার কী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কালচারের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704671"/>
            <a:ext cx="3962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68679"/>
              </p:ext>
            </p:extLst>
          </p:nvPr>
        </p:nvGraphicFramePr>
        <p:xfrm>
          <a:off x="2133600" y="1676400"/>
          <a:ext cx="48768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676400"/>
                        <a:ext cx="4876800" cy="335756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FTC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7818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শীর্যমুকুল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066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4346" y="2306470"/>
            <a:ext cx="148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95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0"/>
            <a:ext cx="6781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টিস্যু কালচারের 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উদ্ভিদের  নির্বাচিত অংশ সমূহ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239</Words>
  <Application>Microsoft Office PowerPoint</Application>
  <PresentationFormat>On-screen Show (4:3)</PresentationFormat>
  <Paragraphs>59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  <vt:lpstr> ধন্যবাদ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MAGDALIN</dc:creator>
  <cp:lastModifiedBy>user</cp:lastModifiedBy>
  <cp:revision>545</cp:revision>
  <dcterms:created xsi:type="dcterms:W3CDTF">2006-08-16T00:00:00Z</dcterms:created>
  <dcterms:modified xsi:type="dcterms:W3CDTF">2016-05-08T04:54:07Z</dcterms:modified>
</cp:coreProperties>
</file>